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14" autoAdjust="0"/>
  </p:normalViewPr>
  <p:slideViewPr>
    <p:cSldViewPr>
      <p:cViewPr varScale="1">
        <p:scale>
          <a:sx n="86" d="100"/>
          <a:sy n="86" d="100"/>
        </p:scale>
        <p:origin x="-48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B3F7090-8C82-4D4B-8B24-D39E19326CB4}" type="datetimeFigureOut">
              <a:rPr lang="fr-FR" smtClean="0"/>
              <a:t>03/11/2013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C78EDB-B183-4643-B6AF-86ACCC77B3F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7090-8C82-4D4B-8B24-D39E19326CB4}" type="datetimeFigureOut">
              <a:rPr lang="fr-FR" smtClean="0"/>
              <a:t>03/11/2013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EDB-B183-4643-B6AF-86ACCC77B3F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7090-8C82-4D4B-8B24-D39E19326CB4}" type="datetimeFigureOut">
              <a:rPr lang="fr-FR" smtClean="0"/>
              <a:t>03/11/2013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EDB-B183-4643-B6AF-86ACCC77B3F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3F7090-8C82-4D4B-8B24-D39E19326CB4}" type="datetimeFigureOut">
              <a:rPr lang="fr-FR" smtClean="0"/>
              <a:t>03/11/2013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C78EDB-B183-4643-B6AF-86ACCC77B3F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B3F7090-8C82-4D4B-8B24-D39E19326CB4}" type="datetimeFigureOut">
              <a:rPr lang="fr-FR" smtClean="0"/>
              <a:t>03/11/2013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C78EDB-B183-4643-B6AF-86ACCC77B3F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7090-8C82-4D4B-8B24-D39E19326CB4}" type="datetimeFigureOut">
              <a:rPr lang="fr-FR" smtClean="0"/>
              <a:t>03/11/2013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EDB-B183-4643-B6AF-86ACCC77B3F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7090-8C82-4D4B-8B24-D39E19326CB4}" type="datetimeFigureOut">
              <a:rPr lang="fr-FR" smtClean="0"/>
              <a:t>03/11/2013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EDB-B183-4643-B6AF-86ACCC77B3F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3F7090-8C82-4D4B-8B24-D39E19326CB4}" type="datetimeFigureOut">
              <a:rPr lang="fr-FR" smtClean="0"/>
              <a:t>03/11/2013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C78EDB-B183-4643-B6AF-86ACCC77B3F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7090-8C82-4D4B-8B24-D39E19326CB4}" type="datetimeFigureOut">
              <a:rPr lang="fr-FR" smtClean="0"/>
              <a:t>03/11/2013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EDB-B183-4643-B6AF-86ACCC77B3F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3F7090-8C82-4D4B-8B24-D39E19326CB4}" type="datetimeFigureOut">
              <a:rPr lang="fr-FR" smtClean="0"/>
              <a:t>03/11/2013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C78EDB-B183-4643-B6AF-86ACCC77B3FD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3F7090-8C82-4D4B-8B24-D39E19326CB4}" type="datetimeFigureOut">
              <a:rPr lang="fr-FR" smtClean="0"/>
              <a:t>03/11/2013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C78EDB-B183-4643-B6AF-86ACCC77B3FD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3F7090-8C82-4D4B-8B24-D39E19326CB4}" type="datetimeFigureOut">
              <a:rPr lang="fr-FR" smtClean="0"/>
              <a:t>03/11/2013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C78EDB-B183-4643-B6AF-86ACCC77B3F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tal.univ-paris3.fr/trameur/" TargetMode="Externa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http://textometrie.ens-lyon.fr/" TargetMode="External"/><Relationship Id="rId5" Type="http://schemas.openxmlformats.org/officeDocument/2006/relationships/hyperlink" Target="http://cran.univ-lyon1.fr/" TargetMode="External"/><Relationship Id="rId4" Type="http://schemas.openxmlformats.org/officeDocument/2006/relationships/hyperlink" Target="http://tla.mpi.nl/tools/tla-tools/elan/downloa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Utilisation de ELAN avec d’autres logiciels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Christophe </a:t>
            </a:r>
            <a:r>
              <a:rPr lang="fr-FR" dirty="0" err="1" smtClean="0"/>
              <a:t>Parisse</a:t>
            </a:r>
            <a:r>
              <a:rPr lang="fr-FR" dirty="0" smtClean="0"/>
              <a:t>, Inserm, </a:t>
            </a:r>
            <a:r>
              <a:rPr lang="fr-FR" dirty="0" err="1" smtClean="0"/>
              <a:t>Modyco</a:t>
            </a:r>
            <a:r>
              <a:rPr lang="fr-FR" dirty="0" smtClean="0"/>
              <a:t>/CNRS Université Paris Ouest Nanterre</a:t>
            </a:r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2"/>
    </mc:Choice>
    <mc:Fallback xmlns="">
      <p:transition spd="slow" advTm="7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p\Desktop\Elan 6-7 novembre\excel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" y="1340768"/>
            <a:ext cx="9048750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fr-FR" dirty="0" smtClean="0"/>
              <a:t>Résultat</a:t>
            </a:r>
            <a:endParaRPr lang="fr-FR" dirty="0"/>
          </a:p>
        </p:txBody>
      </p:sp>
      <p:pic>
        <p:nvPicPr>
          <p:cNvPr id="6147" name="Picture 3" descr="C:\Users\cp\Desktop\Elan 6-7 novembre\excel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6449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Avec les champs superposés sur une même ligne (sur des colonnes différentes)</a:t>
            </a:r>
            <a:endParaRPr lang="fr-FR" dirty="0"/>
          </a:p>
        </p:txBody>
      </p:sp>
      <p:pic>
        <p:nvPicPr>
          <p:cNvPr id="7170" name="Picture 2" descr="C:\Users\cp\Desktop\Elan 6-7 novembre\excel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9526"/>
            <a:ext cx="3470920" cy="51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p\Desktop\Elan 6-7 novembre\excel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" y="1951522"/>
            <a:ext cx="9039953" cy="47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Importation depuis </a:t>
            </a:r>
            <a:r>
              <a:rPr lang="fr-FR" dirty="0" err="1" smtClean="0"/>
              <a:t>excel</a:t>
            </a:r>
            <a:r>
              <a:rPr lang="fr-FR" dirty="0" smtClean="0"/>
              <a:t> (fichier avec des tabulations)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fr-FR" dirty="0" smtClean="0"/>
              <a:t>Partir d’une feuille de tableur</a:t>
            </a:r>
          </a:p>
          <a:p>
            <a:pPr lvl="1"/>
            <a:r>
              <a:rPr lang="fr-FR" dirty="0" smtClean="0"/>
              <a:t>on peut avoir des colonnes avec</a:t>
            </a:r>
          </a:p>
          <a:p>
            <a:pPr lvl="2"/>
            <a:r>
              <a:rPr lang="fr-FR" dirty="0" smtClean="0"/>
              <a:t>des indications temporelles</a:t>
            </a:r>
          </a:p>
          <a:p>
            <a:pPr lvl="2"/>
            <a:r>
              <a:rPr lang="fr-FR" dirty="0" smtClean="0"/>
              <a:t>des noms d’acteurs ou de tiers</a:t>
            </a:r>
          </a:p>
          <a:p>
            <a:pPr lvl="2"/>
            <a:r>
              <a:rPr lang="fr-FR" dirty="0" smtClean="0"/>
              <a:t>des valeurs d’annotation</a:t>
            </a:r>
          </a:p>
          <a:p>
            <a:r>
              <a:rPr lang="fr-FR" dirty="0" smtClean="0"/>
              <a:t>Elan permet de fixer la valeur de chaque colonne lors de l’importation</a:t>
            </a:r>
          </a:p>
          <a:p>
            <a:endParaRPr lang="fr-FR" dirty="0"/>
          </a:p>
          <a:p>
            <a:r>
              <a:rPr lang="fr-FR" dirty="0" smtClean="0"/>
              <a:t>Attention le fichier importé doit être en UTF8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45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p\Desktop\Elan 6-7 novembre\excel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00025"/>
            <a:ext cx="5124450" cy="57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24128" y="224922"/>
            <a:ext cx="2193229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Editer le fichier</a:t>
            </a:r>
          </a:p>
          <a:p>
            <a:r>
              <a:rPr lang="fr-FR" dirty="0" smtClean="0"/>
              <a:t>tableur et exporter</a:t>
            </a:r>
          </a:p>
          <a:p>
            <a:r>
              <a:rPr lang="fr-FR" dirty="0" smtClean="0"/>
              <a:t>la feuille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084168" y="1373937"/>
            <a:ext cx="231826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Convertir le </a:t>
            </a:r>
          </a:p>
          <a:p>
            <a:r>
              <a:rPr lang="fr-FR" dirty="0" smtClean="0"/>
              <a:t>format si nécessaire</a:t>
            </a:r>
            <a:endParaRPr lang="fr-FR" dirty="0"/>
          </a:p>
        </p:txBody>
      </p:sp>
      <p:pic>
        <p:nvPicPr>
          <p:cNvPr id="8195" name="Picture 3" descr="C:\Users\cp\Desktop\Elan 6-7 novembre\excel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2886"/>
            <a:ext cx="57689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p\Desktop\Elan 6-7 novembre\excel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5"/>
            <a:ext cx="457200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372200" y="2775634"/>
            <a:ext cx="212109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Choisir le format</a:t>
            </a:r>
          </a:p>
          <a:p>
            <a:r>
              <a:rPr lang="fr-FR" dirty="0" smtClean="0"/>
              <a:t>de chaque colonne</a:t>
            </a:r>
            <a:endParaRPr lang="fr-FR" dirty="0"/>
          </a:p>
        </p:txBody>
      </p:sp>
      <p:pic>
        <p:nvPicPr>
          <p:cNvPr id="8197" name="Picture 5" descr="C:\Users\cp\Desktop\Elan 6-7 novembre\excel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00" y="520898"/>
            <a:ext cx="7475538" cy="574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569648" y="6385619"/>
            <a:ext cx="2408032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Résultat dans ELAN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0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562074"/>
          </a:xfrm>
        </p:spPr>
        <p:txBody>
          <a:bodyPr/>
          <a:lstStyle/>
          <a:p>
            <a:r>
              <a:rPr lang="fr-FR" dirty="0" smtClean="0"/>
              <a:t>Autres exportations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62912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Il est possible d’exporter vers des sous-titres </a:t>
            </a:r>
            <a:r>
              <a:rPr lang="fr-FR" dirty="0" err="1" smtClean="0"/>
              <a:t>Quicktime</a:t>
            </a:r>
            <a:r>
              <a:rPr lang="fr-FR" dirty="0" smtClean="0"/>
              <a:t>, vers des sous-titres </a:t>
            </a:r>
            <a:r>
              <a:rPr lang="fr-FR" dirty="0" smtClean="0"/>
              <a:t>SRT</a:t>
            </a:r>
          </a:p>
          <a:p>
            <a:pPr lvl="1"/>
            <a:r>
              <a:rPr lang="fr-FR" dirty="0" smtClean="0"/>
              <a:t>les sous-titres peuvent être lus avec VLC et </a:t>
            </a:r>
            <a:r>
              <a:rPr lang="fr-FR" dirty="0" err="1" smtClean="0"/>
              <a:t>exportéss</a:t>
            </a:r>
            <a:r>
              <a:rPr lang="fr-FR" dirty="0" smtClean="0"/>
              <a:t> avec </a:t>
            </a:r>
            <a:r>
              <a:rPr lang="fr-FR" dirty="0" err="1" smtClean="0"/>
              <a:t>Handbrake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des fichiers </a:t>
            </a:r>
            <a:r>
              <a:rPr lang="fr-FR" dirty="0" err="1" smtClean="0"/>
              <a:t>Tiger</a:t>
            </a:r>
            <a:r>
              <a:rPr lang="fr-FR" dirty="0" smtClean="0"/>
              <a:t>-XML, des fichiers </a:t>
            </a:r>
            <a:r>
              <a:rPr lang="fr-FR" dirty="0" err="1" smtClean="0"/>
              <a:t>ToolBox</a:t>
            </a:r>
            <a:r>
              <a:rPr lang="fr-FR" dirty="0" smtClean="0"/>
              <a:t>, </a:t>
            </a:r>
            <a:r>
              <a:rPr lang="fr-FR" dirty="0" err="1" smtClean="0"/>
              <a:t>ShoeBox</a:t>
            </a:r>
            <a:r>
              <a:rPr lang="fr-FR" dirty="0" smtClean="0"/>
              <a:t>, Flex (import aussi), HTML</a:t>
            </a:r>
          </a:p>
          <a:p>
            <a:endParaRPr lang="fr-FR" dirty="0" smtClean="0"/>
          </a:p>
          <a:p>
            <a:r>
              <a:rPr lang="fr-FR" dirty="0" smtClean="0"/>
              <a:t>des listes d’annotations (les transcriptions brutes) et le lexique (liste de mots)</a:t>
            </a:r>
          </a:p>
          <a:p>
            <a:pPr lvl="1"/>
            <a:r>
              <a:rPr lang="fr-FR" dirty="0" smtClean="0"/>
              <a:t>permet d’éditer le lexique et d’utiliser d’autres logiciels, par exemple de </a:t>
            </a:r>
            <a:r>
              <a:rPr lang="fr-FR" dirty="0" err="1" smtClean="0"/>
              <a:t>textométrie</a:t>
            </a:r>
            <a:r>
              <a:rPr lang="fr-FR" dirty="0" smtClean="0"/>
              <a:t> ou de traitement de corpus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2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importations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Il est possible d’importer depuis </a:t>
            </a:r>
            <a:r>
              <a:rPr lang="fr-FR" dirty="0" err="1" smtClean="0"/>
              <a:t>Transcriber</a:t>
            </a:r>
            <a:r>
              <a:rPr lang="fr-FR" dirty="0"/>
              <a:t> </a:t>
            </a:r>
            <a:r>
              <a:rPr lang="fr-FR" dirty="0" smtClean="0"/>
              <a:t>(fichier de transcription), depuis </a:t>
            </a:r>
            <a:r>
              <a:rPr lang="fr-FR" dirty="0" err="1" smtClean="0"/>
              <a:t>Praat</a:t>
            </a:r>
            <a:r>
              <a:rPr lang="fr-FR" dirty="0" smtClean="0"/>
              <a:t>, depuis CLAN.</a:t>
            </a:r>
          </a:p>
          <a:p>
            <a:endParaRPr lang="fr-FR" dirty="0"/>
          </a:p>
          <a:p>
            <a:r>
              <a:rPr lang="fr-FR" dirty="0" smtClean="0"/>
              <a:t>Les importations depuis des CSV (fichiers séparés par des tabulations) peuvent être répétées successivement en tirant parti de la fonction « Fusionner les transcriptions » (menu Fichier)</a:t>
            </a:r>
          </a:p>
          <a:p>
            <a:pPr lvl="1"/>
            <a:r>
              <a:rPr lang="fr-FR" dirty="0" smtClean="0"/>
              <a:t>elle permet de superposer deux transcriptions et de mettre le résultat dans un nouveau fichier ce qui permet de faire plusieurs traitements ou transcriptions successives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6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cp\Desktop\Elan 6-7 novembre\excel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0" y="980728"/>
            <a:ext cx="777875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de Fusion</a:t>
            </a:r>
            <a:endParaRPr lang="fr-FR" dirty="0"/>
          </a:p>
        </p:txBody>
      </p:sp>
      <p:pic>
        <p:nvPicPr>
          <p:cNvPr id="9218" name="Picture 2" descr="C:\Users\cp\Desktop\Elan 6-7 novembre\excel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475538" cy="574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cp\Desktop\Elan 6-7 novembre\excel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1455"/>
            <a:ext cx="7696200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fr-FR" dirty="0" smtClean="0"/>
              <a:t>Téléchargements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445348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Elan: </a:t>
            </a:r>
            <a:r>
              <a:rPr lang="fr-FR" dirty="0">
                <a:hlinkClick r:id="rId4"/>
              </a:rPr>
              <a:t>http://tla.mpi.nl/tools/tla-tools/elan/download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pPr lvl="1"/>
            <a:r>
              <a:rPr lang="fr-FR" dirty="0" smtClean="0"/>
              <a:t>Le logiciel ELAN pour PC Windows ou Mac OSX</a:t>
            </a:r>
          </a:p>
          <a:p>
            <a:r>
              <a:rPr lang="fr-FR" dirty="0" smtClean="0"/>
              <a:t>Excel ou </a:t>
            </a:r>
            <a:r>
              <a:rPr lang="fr-FR" dirty="0" err="1" smtClean="0"/>
              <a:t>LibreOffice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Logiciels de manipulation de tableau de données</a:t>
            </a:r>
          </a:p>
          <a:p>
            <a:r>
              <a:rPr lang="fr-FR" dirty="0" smtClean="0"/>
              <a:t>R</a:t>
            </a:r>
            <a:r>
              <a:rPr lang="fr-FR" dirty="0"/>
              <a:t>: </a:t>
            </a:r>
            <a:r>
              <a:rPr lang="fr-FR" dirty="0">
                <a:hlinkClick r:id="rId5"/>
              </a:rPr>
              <a:t>http://cran.univ-lyon1.fr</a:t>
            </a:r>
            <a:r>
              <a:rPr lang="fr-FR" dirty="0" smtClean="0">
                <a:hlinkClick r:id="rId5"/>
              </a:rPr>
              <a:t>/</a:t>
            </a:r>
            <a:endParaRPr lang="fr-FR" dirty="0" smtClean="0"/>
          </a:p>
          <a:p>
            <a:pPr lvl="1"/>
            <a:r>
              <a:rPr lang="fr-FR" dirty="0" smtClean="0"/>
              <a:t>Le logiciel libre de statistique, de traitement de corpus, de création de graphiques</a:t>
            </a:r>
          </a:p>
          <a:p>
            <a:r>
              <a:rPr lang="fr-FR" dirty="0"/>
              <a:t>TXM: </a:t>
            </a:r>
            <a:r>
              <a:rPr lang="fr-FR" dirty="0">
                <a:hlinkClick r:id="rId6"/>
              </a:rPr>
              <a:t>http://textometrie.ens-lyon.fr</a:t>
            </a:r>
            <a:r>
              <a:rPr lang="fr-FR" dirty="0" smtClean="0">
                <a:hlinkClick r:id="rId6"/>
              </a:rPr>
              <a:t>/</a:t>
            </a:r>
            <a:endParaRPr lang="fr-FR" dirty="0" smtClean="0"/>
          </a:p>
          <a:p>
            <a:pPr lvl="1"/>
            <a:r>
              <a:rPr lang="fr-FR" dirty="0" smtClean="0"/>
              <a:t>Un logiciel de </a:t>
            </a:r>
            <a:r>
              <a:rPr lang="fr-FR" dirty="0" err="1" smtClean="0"/>
              <a:t>textométrie</a:t>
            </a:r>
            <a:r>
              <a:rPr lang="fr-FR" dirty="0" smtClean="0"/>
              <a:t> permettant l’import de multiples fichiers textes</a:t>
            </a:r>
          </a:p>
          <a:p>
            <a:r>
              <a:rPr lang="fr-FR" dirty="0"/>
              <a:t>Le Trameur: </a:t>
            </a:r>
            <a:r>
              <a:rPr lang="fr-FR" dirty="0">
                <a:hlinkClick r:id="rId7"/>
              </a:rPr>
              <a:t>http://www.tal.univ-paris3.fr/trameur</a:t>
            </a:r>
            <a:r>
              <a:rPr lang="fr-FR" dirty="0" smtClean="0">
                <a:hlinkClick r:id="rId7"/>
              </a:rPr>
              <a:t>/</a:t>
            </a:r>
            <a:endParaRPr lang="fr-FR" dirty="0" smtClean="0"/>
          </a:p>
          <a:p>
            <a:pPr lvl="1"/>
            <a:r>
              <a:rPr lang="fr-FR" dirty="0" smtClean="0"/>
              <a:t>Un autre logiciel de </a:t>
            </a:r>
            <a:r>
              <a:rPr lang="fr-FR" dirty="0" err="1" smtClean="0"/>
              <a:t>textométrie</a:t>
            </a:r>
            <a:r>
              <a:rPr lang="fr-FR" dirty="0" smtClean="0"/>
              <a:t> possédant des caractéristiques différentes (seulement sous Windows)</a:t>
            </a:r>
          </a:p>
          <a:p>
            <a:r>
              <a:rPr lang="fr-FR" dirty="0" smtClean="0"/>
              <a:t>Notepad++, </a:t>
            </a:r>
            <a:r>
              <a:rPr lang="fr-FR" dirty="0" err="1" smtClean="0"/>
              <a:t>Jedit</a:t>
            </a:r>
            <a:endParaRPr lang="fr-FR" dirty="0" smtClean="0"/>
          </a:p>
          <a:p>
            <a:pPr lvl="1"/>
            <a:r>
              <a:rPr lang="fr-FR" dirty="0" smtClean="0"/>
              <a:t>Editeur de texte brut permettant de modifier et de corriger </a:t>
            </a:r>
            <a:r>
              <a:rPr lang="fr-FR" dirty="0" err="1" smtClean="0"/>
              <a:t>semi-automatiquement</a:t>
            </a:r>
            <a:r>
              <a:rPr lang="fr-FR" dirty="0" smtClean="0"/>
              <a:t> les corpus de texte ou les tableaux en texte séparés par des tabulations ou des virgules</a:t>
            </a:r>
          </a:p>
          <a:p>
            <a:r>
              <a:rPr lang="fr-FR" dirty="0" err="1" smtClean="0"/>
              <a:t>Praat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Logiciel de traitement et affichage de sons</a:t>
            </a:r>
          </a:p>
          <a:p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6"/>
    </mc:Choice>
    <mc:Fallback xmlns="">
      <p:transition spd="slow" advTm="9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Conversion vers </a:t>
            </a:r>
            <a:r>
              <a:rPr lang="fr-FR" dirty="0" err="1" smtClean="0"/>
              <a:t>Praat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conversions vers </a:t>
            </a:r>
            <a:r>
              <a:rPr lang="fr-FR" dirty="0" err="1" smtClean="0"/>
              <a:t>Praat</a:t>
            </a:r>
            <a:r>
              <a:rPr lang="fr-FR" dirty="0" smtClean="0"/>
              <a:t> peuvent se réaliser sur un ensemble de fichiers en un seul coup:</a:t>
            </a:r>
          </a:p>
          <a:p>
            <a:pPr lvl="1"/>
            <a:r>
              <a:rPr lang="fr-FR" dirty="0" smtClean="0"/>
              <a:t>Sélectionner : «</a:t>
            </a:r>
            <a:r>
              <a:rPr lang="fr-FR" dirty="0"/>
              <a:t> exporter </a:t>
            </a:r>
            <a:r>
              <a:rPr lang="fr-FR" dirty="0" smtClean="0"/>
              <a:t>fichiers multiples en tant que » puis « </a:t>
            </a:r>
            <a:r>
              <a:rPr lang="fr-FR" dirty="0" err="1" smtClean="0"/>
              <a:t>Textgrid</a:t>
            </a:r>
            <a:r>
              <a:rPr lang="fr-FR" dirty="0" smtClean="0"/>
              <a:t> </a:t>
            </a:r>
            <a:r>
              <a:rPr lang="fr-FR" dirty="0" err="1" smtClean="0"/>
              <a:t>Praat</a:t>
            </a:r>
            <a:r>
              <a:rPr lang="fr-FR" dirty="0" smtClean="0"/>
              <a:t>… »</a:t>
            </a:r>
          </a:p>
          <a:p>
            <a:pPr lvl="2"/>
            <a:r>
              <a:rPr lang="fr-FR" dirty="0" smtClean="0"/>
              <a:t>Choisir des fichiers à l’aide de « select files </a:t>
            </a:r>
            <a:r>
              <a:rPr lang="fr-FR" dirty="0" err="1" smtClean="0"/>
              <a:t>from</a:t>
            </a:r>
            <a:r>
              <a:rPr lang="fr-FR" dirty="0" smtClean="0"/>
              <a:t> browser » (sélectionner plusieurs fichiers dans le système de fichiers)</a:t>
            </a:r>
          </a:p>
          <a:p>
            <a:pPr lvl="2"/>
            <a:r>
              <a:rPr lang="fr-FR" dirty="0" smtClean="0"/>
              <a:t>ou « select files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domain</a:t>
            </a:r>
            <a:r>
              <a:rPr lang="fr-FR" dirty="0" smtClean="0"/>
              <a:t> » (utiliser un domaine complet comme pour une recherche)</a:t>
            </a:r>
          </a:p>
          <a:p>
            <a:pPr lvl="1"/>
            <a:r>
              <a:rPr lang="en-GB" dirty="0" err="1"/>
              <a:t>Choisir</a:t>
            </a:r>
            <a:r>
              <a:rPr lang="en-GB" dirty="0"/>
              <a:t> les </a:t>
            </a:r>
            <a:r>
              <a:rPr lang="en-GB" dirty="0" err="1"/>
              <a:t>acteurs</a:t>
            </a:r>
            <a:r>
              <a:rPr lang="en-GB" dirty="0"/>
              <a:t> et tiers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l’on</a:t>
            </a:r>
            <a:r>
              <a:rPr lang="en-GB" dirty="0"/>
              <a:t> </a:t>
            </a:r>
            <a:r>
              <a:rPr lang="en-GB" dirty="0" err="1"/>
              <a:t>veut</a:t>
            </a:r>
            <a:r>
              <a:rPr lang="en-GB" dirty="0"/>
              <a:t> exporter</a:t>
            </a:r>
          </a:p>
          <a:p>
            <a:pPr lvl="2"/>
            <a:r>
              <a:rPr lang="en-GB" dirty="0"/>
              <a:t>On </a:t>
            </a:r>
            <a:r>
              <a:rPr lang="en-GB" dirty="0" err="1"/>
              <a:t>peut</a:t>
            </a:r>
            <a:r>
              <a:rPr lang="en-GB" dirty="0"/>
              <a:t> </a:t>
            </a:r>
            <a:r>
              <a:rPr lang="en-GB" dirty="0" err="1"/>
              <a:t>cocher</a:t>
            </a:r>
            <a:r>
              <a:rPr lang="en-GB" dirty="0"/>
              <a:t> un par un</a:t>
            </a:r>
          </a:p>
          <a:p>
            <a:pPr lvl="2"/>
            <a:r>
              <a:rPr lang="en-GB" dirty="0" err="1"/>
              <a:t>Choisir</a:t>
            </a:r>
            <a:r>
              <a:rPr lang="en-GB" dirty="0"/>
              <a:t> </a:t>
            </a:r>
            <a:r>
              <a:rPr lang="en-GB" dirty="0" err="1"/>
              <a:t>uniquement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les </a:t>
            </a:r>
            <a:r>
              <a:rPr lang="en-GB" dirty="0" err="1"/>
              <a:t>acteurs</a:t>
            </a:r>
            <a:r>
              <a:rPr lang="en-GB" dirty="0"/>
              <a:t> “</a:t>
            </a:r>
            <a:r>
              <a:rPr lang="en-GB" dirty="0" err="1"/>
              <a:t>racine</a:t>
            </a:r>
            <a:r>
              <a:rPr lang="en-GB" dirty="0"/>
              <a:t>”</a:t>
            </a:r>
          </a:p>
          <a:p>
            <a:pPr lvl="2"/>
            <a:r>
              <a:rPr lang="fr-FR" dirty="0" smtClean="0"/>
              <a:t>Sélectionner des acteurs:</a:t>
            </a:r>
          </a:p>
          <a:p>
            <a:pPr lvl="3"/>
            <a:r>
              <a:rPr lang="fr-FR" dirty="0" smtClean="0"/>
              <a:t>par nom de tiers</a:t>
            </a:r>
          </a:p>
          <a:p>
            <a:pPr lvl="3"/>
            <a:r>
              <a:rPr lang="fr-FR" dirty="0" smtClean="0"/>
              <a:t>par nom de type</a:t>
            </a:r>
          </a:p>
          <a:p>
            <a:pPr lvl="3"/>
            <a:r>
              <a:rPr lang="fr-FR" dirty="0" smtClean="0"/>
              <a:t>par nom de participant</a:t>
            </a:r>
          </a:p>
          <a:p>
            <a:pPr lvl="3"/>
            <a:r>
              <a:rPr lang="fr-FR" dirty="0" smtClean="0"/>
              <a:t>par nom d’annotateurs</a:t>
            </a:r>
          </a:p>
        </p:txBody>
      </p:sp>
      <p:pic>
        <p:nvPicPr>
          <p:cNvPr id="1026" name="Picture 2" descr="C:\Users\cp\Desktop\Elan 6-7 novembre\sel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-99392"/>
            <a:ext cx="5737225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p\Desktop\Elan 6-7 novembre\selec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702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5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Conversion vers </a:t>
            </a:r>
            <a:r>
              <a:rPr lang="fr-FR" dirty="0" err="1" smtClean="0"/>
              <a:t>Praat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4906888" cy="5637240"/>
          </a:xfrm>
        </p:spPr>
        <p:txBody>
          <a:bodyPr/>
          <a:lstStyle/>
          <a:p>
            <a:r>
              <a:rPr lang="en-GB" dirty="0" err="1"/>
              <a:t>Paramètres</a:t>
            </a:r>
            <a:r>
              <a:rPr lang="en-GB" dirty="0"/>
              <a:t> </a:t>
            </a:r>
            <a:r>
              <a:rPr lang="en-GB" dirty="0" err="1"/>
              <a:t>complémentaires</a:t>
            </a:r>
            <a:endParaRPr lang="en-GB" dirty="0"/>
          </a:p>
          <a:p>
            <a:pPr lvl="1"/>
            <a:r>
              <a:rPr lang="en-GB" dirty="0"/>
              <a:t>Nom de </a:t>
            </a:r>
            <a:r>
              <a:rPr lang="en-GB" dirty="0" err="1"/>
              <a:t>fichiers</a:t>
            </a:r>
            <a:r>
              <a:rPr lang="en-GB" dirty="0"/>
              <a:t> </a:t>
            </a:r>
            <a:r>
              <a:rPr lang="en-GB" dirty="0" err="1"/>
              <a:t>générés</a:t>
            </a:r>
            <a:endParaRPr lang="en-GB" dirty="0"/>
          </a:p>
          <a:p>
            <a:pPr lvl="1"/>
            <a:r>
              <a:rPr lang="en-GB" dirty="0"/>
              <a:t>Emplacement</a:t>
            </a:r>
          </a:p>
          <a:p>
            <a:pPr lvl="1"/>
            <a:r>
              <a:rPr lang="en-GB" dirty="0" err="1"/>
              <a:t>Possibilité</a:t>
            </a:r>
            <a:r>
              <a:rPr lang="en-GB" dirty="0"/>
              <a:t> de </a:t>
            </a:r>
            <a:r>
              <a:rPr lang="en-GB" dirty="0" err="1"/>
              <a:t>sauter</a:t>
            </a:r>
            <a:r>
              <a:rPr lang="en-GB" dirty="0"/>
              <a:t> les </a:t>
            </a:r>
            <a:r>
              <a:rPr lang="en-GB" dirty="0" err="1"/>
              <a:t>fichiers</a:t>
            </a:r>
            <a:r>
              <a:rPr lang="en-GB" dirty="0"/>
              <a:t> ne </a:t>
            </a:r>
            <a:r>
              <a:rPr lang="en-GB" dirty="0" err="1"/>
              <a:t>contenant</a:t>
            </a:r>
            <a:r>
              <a:rPr lang="en-GB" dirty="0"/>
              <a:t> pas </a:t>
            </a:r>
            <a:r>
              <a:rPr lang="en-GB" dirty="0" err="1"/>
              <a:t>l’information</a:t>
            </a:r>
            <a:r>
              <a:rPr lang="en-GB" dirty="0"/>
              <a:t> </a:t>
            </a:r>
            <a:r>
              <a:rPr lang="en-GB" dirty="0" err="1"/>
              <a:t>acteur</a:t>
            </a:r>
            <a:r>
              <a:rPr lang="en-GB" dirty="0"/>
              <a:t> </a:t>
            </a:r>
            <a:r>
              <a:rPr lang="en-GB" dirty="0" err="1"/>
              <a:t>sélectionnée</a:t>
            </a:r>
            <a:endParaRPr lang="en-GB" dirty="0"/>
          </a:p>
          <a:p>
            <a:pPr lvl="1"/>
            <a:r>
              <a:rPr lang="en-GB" dirty="0" err="1"/>
              <a:t>Préciser</a:t>
            </a:r>
            <a:r>
              <a:rPr lang="en-GB" dirty="0"/>
              <a:t> le type </a:t>
            </a:r>
            <a:r>
              <a:rPr lang="en-GB" dirty="0" err="1" smtClean="0"/>
              <a:t>d’encodage</a:t>
            </a:r>
            <a:endParaRPr lang="en-GB" dirty="0" smtClean="0"/>
          </a:p>
          <a:p>
            <a:pPr marL="365760" lvl="1" indent="0">
              <a:buNone/>
            </a:pPr>
            <a:r>
              <a:rPr lang="en-GB" dirty="0"/>
              <a:t>	</a:t>
            </a:r>
            <a:r>
              <a:rPr lang="en-GB" dirty="0" smtClean="0"/>
              <a:t>(</a:t>
            </a:r>
            <a:r>
              <a:rPr lang="en-GB" dirty="0" err="1" smtClean="0"/>
              <a:t>défaut</a:t>
            </a:r>
            <a:r>
              <a:rPr lang="en-GB" dirty="0"/>
              <a:t>, UTF-8, UTF-16)</a:t>
            </a:r>
          </a:p>
          <a:p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fois</a:t>
            </a:r>
            <a:r>
              <a:rPr lang="en-GB" dirty="0"/>
              <a:t> </a:t>
            </a:r>
            <a:r>
              <a:rPr lang="en-GB" dirty="0" err="1"/>
              <a:t>exporté</a:t>
            </a:r>
            <a:r>
              <a:rPr lang="en-GB" dirty="0"/>
              <a:t>, </a:t>
            </a:r>
            <a:r>
              <a:rPr lang="en-GB" dirty="0" err="1"/>
              <a:t>créer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nécessaire</a:t>
            </a:r>
            <a:r>
              <a:rPr lang="en-GB" dirty="0"/>
              <a:t> le </a:t>
            </a:r>
            <a:r>
              <a:rPr lang="en-GB" dirty="0" err="1"/>
              <a:t>fichier</a:t>
            </a:r>
            <a:r>
              <a:rPr lang="en-GB" dirty="0"/>
              <a:t> son </a:t>
            </a:r>
            <a:r>
              <a:rPr lang="en-GB" dirty="0" err="1"/>
              <a:t>correspondant</a:t>
            </a:r>
            <a:r>
              <a:rPr lang="en-GB" dirty="0"/>
              <a:t> à la </a:t>
            </a:r>
            <a:r>
              <a:rPr lang="en-GB" dirty="0" err="1" smtClean="0"/>
              <a:t>vidéo</a:t>
            </a:r>
            <a:endParaRPr lang="en-GB" dirty="0" smtClean="0"/>
          </a:p>
          <a:p>
            <a:r>
              <a:rPr lang="en-GB" dirty="0" err="1" smtClean="0"/>
              <a:t>Appeler</a:t>
            </a:r>
            <a:r>
              <a:rPr lang="en-GB" dirty="0" smtClean="0"/>
              <a:t> </a:t>
            </a:r>
            <a:r>
              <a:rPr lang="en-GB" dirty="0" err="1" smtClean="0"/>
              <a:t>Praat</a:t>
            </a:r>
            <a:r>
              <a:rPr lang="en-GB" dirty="0" smtClean="0"/>
              <a:t> en </a:t>
            </a:r>
            <a:r>
              <a:rPr lang="en-GB" dirty="0" err="1" smtClean="0"/>
              <a:t>chargeant</a:t>
            </a:r>
            <a:r>
              <a:rPr lang="en-GB" dirty="0" smtClean="0"/>
              <a:t> le </a:t>
            </a:r>
            <a:r>
              <a:rPr lang="en-GB" dirty="0" err="1" smtClean="0"/>
              <a:t>fichier</a:t>
            </a:r>
            <a:r>
              <a:rPr lang="en-GB" dirty="0" smtClean="0"/>
              <a:t> </a:t>
            </a:r>
            <a:r>
              <a:rPr lang="en-GB" dirty="0" err="1" smtClean="0"/>
              <a:t>résultat</a:t>
            </a:r>
            <a:r>
              <a:rPr lang="en-GB" dirty="0" smtClean="0"/>
              <a:t> et en </a:t>
            </a:r>
            <a:r>
              <a:rPr lang="en-GB" dirty="0" err="1" smtClean="0"/>
              <a:t>associant</a:t>
            </a:r>
            <a:r>
              <a:rPr lang="en-GB" dirty="0" smtClean="0"/>
              <a:t> le son </a:t>
            </a:r>
            <a:r>
              <a:rPr lang="en-GB" dirty="0" err="1" smtClean="0"/>
              <a:t>correspondant</a:t>
            </a:r>
            <a:endParaRPr lang="en-GB" dirty="0"/>
          </a:p>
          <a:p>
            <a:endParaRPr lang="fr-FR" dirty="0"/>
          </a:p>
        </p:txBody>
      </p:sp>
      <p:pic>
        <p:nvPicPr>
          <p:cNvPr id="2050" name="Picture 2" descr="C:\Users\cp\Desktop\Elan 6-7 novembre\selec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75" y="1268760"/>
            <a:ext cx="4047725" cy="40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Conversion de fichiers multiples en passant par un fichier 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Les conversions en masse (tout un ensemble de fichier d’un domaine) vers les logiciels tels que les tableurs (Excel, </a:t>
            </a:r>
            <a:r>
              <a:rPr lang="fr-FR" dirty="0" err="1" smtClean="0"/>
              <a:t>LibreOffice</a:t>
            </a:r>
            <a:r>
              <a:rPr lang="fr-FR" dirty="0" smtClean="0"/>
              <a:t>) et les logiciels de </a:t>
            </a:r>
            <a:r>
              <a:rPr lang="fr-FR" dirty="0" err="1" smtClean="0"/>
              <a:t>textométrie</a:t>
            </a:r>
            <a:r>
              <a:rPr lang="fr-FR" dirty="0" smtClean="0"/>
              <a:t> ou statistiques (Le Trameur, Lexico 3, TXM, R) se font par l’intermédiaire de fichiers texte.</a:t>
            </a:r>
          </a:p>
          <a:p>
            <a:r>
              <a:rPr lang="fr-FR" dirty="0" smtClean="0"/>
              <a:t>ELAN propose les options suivantes</a:t>
            </a:r>
          </a:p>
          <a:p>
            <a:pPr lvl="1"/>
            <a:r>
              <a:rPr lang="fr-FR" dirty="0" smtClean="0"/>
              <a:t>Texte séparé par des tabulations</a:t>
            </a:r>
          </a:p>
          <a:p>
            <a:pPr lvl="2"/>
            <a:r>
              <a:rPr lang="fr-FR" dirty="0" smtClean="0"/>
              <a:t>Les temps de début et de fin + </a:t>
            </a:r>
            <a:r>
              <a:rPr lang="fr-FR" dirty="0"/>
              <a:t>Le contenu des </a:t>
            </a:r>
            <a:r>
              <a:rPr lang="fr-FR" dirty="0" smtClean="0"/>
              <a:t>acteurs + Le nom des fichiers</a:t>
            </a:r>
          </a:p>
          <a:p>
            <a:pPr lvl="1"/>
            <a:r>
              <a:rPr lang="fr-FR" dirty="0" smtClean="0"/>
              <a:t>Liste d’annotations</a:t>
            </a:r>
          </a:p>
          <a:p>
            <a:pPr lvl="2"/>
            <a:r>
              <a:rPr lang="fr-FR" dirty="0" smtClean="0"/>
              <a:t>Le contenu des acteurs</a:t>
            </a:r>
          </a:p>
          <a:p>
            <a:pPr lvl="1"/>
            <a:r>
              <a:rPr lang="fr-FR" dirty="0" smtClean="0"/>
              <a:t>Liste de mots</a:t>
            </a:r>
          </a:p>
          <a:p>
            <a:pPr lvl="2"/>
            <a:r>
              <a:rPr lang="fr-FR" dirty="0" smtClean="0"/>
              <a:t>Le lexique (avec choix des séparateurs de mots)</a:t>
            </a:r>
          </a:p>
          <a:p>
            <a:r>
              <a:rPr lang="fr-FR" dirty="0" smtClean="0"/>
              <a:t>Principes communs</a:t>
            </a:r>
          </a:p>
          <a:p>
            <a:pPr lvl="1"/>
            <a:r>
              <a:rPr lang="fr-FR" dirty="0" smtClean="0"/>
              <a:t>On doit sélectionner quels acteurs on veut récupérer et on génère un fichier en mentionnant son encodage (UTF8 recommandé)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19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Export vers un tableur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fr-FR" dirty="0"/>
              <a:t>Sélectionner : « exporter fichiers multiples en tant que » puis « </a:t>
            </a:r>
            <a:r>
              <a:rPr lang="fr-FR" dirty="0" smtClean="0"/>
              <a:t>texte délimité par des tabulations …</a:t>
            </a:r>
            <a:r>
              <a:rPr lang="fr-FR" dirty="0"/>
              <a:t> </a:t>
            </a:r>
            <a:r>
              <a:rPr lang="fr-FR" dirty="0" smtClean="0"/>
              <a:t>»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fr-FR" dirty="0" smtClean="0"/>
              <a:t>Choisir un nom de domaine comme </a:t>
            </a:r>
            <a:r>
              <a:rPr lang="fr-FR" dirty="0"/>
              <a:t>pour une </a:t>
            </a:r>
            <a:r>
              <a:rPr lang="fr-FR" dirty="0" smtClean="0"/>
              <a:t>recherche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fr-FR" dirty="0" smtClean="0"/>
              <a:t>Attention: tous les fichiers iront un seul document résultat</a:t>
            </a:r>
          </a:p>
          <a:p>
            <a:pPr marL="822960" lvl="3">
              <a:spcBef>
                <a:spcPts val="600"/>
              </a:spcBef>
              <a:buSzPct val="70000"/>
            </a:pPr>
            <a:r>
              <a:rPr lang="fr-FR" dirty="0" smtClean="0"/>
              <a:t>pour traiter les fichiers un par un passer par « exporter vers »</a:t>
            </a:r>
          </a:p>
          <a:p>
            <a:r>
              <a:rPr lang="en-GB" dirty="0" err="1"/>
              <a:t>Choisir</a:t>
            </a:r>
            <a:r>
              <a:rPr lang="en-GB" dirty="0"/>
              <a:t> les </a:t>
            </a:r>
            <a:r>
              <a:rPr lang="en-GB" dirty="0" err="1"/>
              <a:t>acteurs</a:t>
            </a:r>
            <a:r>
              <a:rPr lang="en-GB" dirty="0"/>
              <a:t> et tiers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l’on</a:t>
            </a:r>
            <a:r>
              <a:rPr lang="en-GB" dirty="0"/>
              <a:t> </a:t>
            </a:r>
            <a:r>
              <a:rPr lang="en-GB" dirty="0" err="1"/>
              <a:t>veut</a:t>
            </a:r>
            <a:r>
              <a:rPr lang="en-GB" dirty="0"/>
              <a:t> exporter</a:t>
            </a:r>
          </a:p>
          <a:p>
            <a:pPr lvl="1"/>
            <a:r>
              <a:rPr lang="en-GB" dirty="0"/>
              <a:t>On </a:t>
            </a:r>
            <a:r>
              <a:rPr lang="en-GB" dirty="0" err="1"/>
              <a:t>peut</a:t>
            </a:r>
            <a:r>
              <a:rPr lang="en-GB" dirty="0"/>
              <a:t> </a:t>
            </a:r>
            <a:r>
              <a:rPr lang="en-GB" dirty="0" err="1"/>
              <a:t>cocher</a:t>
            </a:r>
            <a:r>
              <a:rPr lang="en-GB" dirty="0"/>
              <a:t> un par un</a:t>
            </a:r>
          </a:p>
          <a:p>
            <a:pPr lvl="1"/>
            <a:r>
              <a:rPr lang="en-GB" dirty="0" err="1"/>
              <a:t>Choisir</a:t>
            </a:r>
            <a:r>
              <a:rPr lang="en-GB" dirty="0"/>
              <a:t> </a:t>
            </a:r>
            <a:r>
              <a:rPr lang="en-GB" dirty="0" err="1"/>
              <a:t>uniquement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les </a:t>
            </a:r>
            <a:r>
              <a:rPr lang="en-GB" dirty="0" err="1"/>
              <a:t>acteurs</a:t>
            </a:r>
            <a:r>
              <a:rPr lang="en-GB" dirty="0"/>
              <a:t> “</a:t>
            </a:r>
            <a:r>
              <a:rPr lang="en-GB" dirty="0" err="1"/>
              <a:t>racine</a:t>
            </a:r>
            <a:r>
              <a:rPr lang="en-GB" dirty="0"/>
              <a:t>”</a:t>
            </a:r>
          </a:p>
          <a:p>
            <a:pPr lvl="1"/>
            <a:r>
              <a:rPr lang="fr-FR" dirty="0"/>
              <a:t>Sélectionner des acteurs:</a:t>
            </a:r>
          </a:p>
          <a:p>
            <a:pPr lvl="2"/>
            <a:r>
              <a:rPr lang="fr-FR" dirty="0"/>
              <a:t>par nom de tiers</a:t>
            </a:r>
          </a:p>
          <a:p>
            <a:pPr lvl="2"/>
            <a:r>
              <a:rPr lang="fr-FR" dirty="0"/>
              <a:t>par nom de type</a:t>
            </a:r>
          </a:p>
          <a:p>
            <a:pPr lvl="2"/>
            <a:r>
              <a:rPr lang="fr-FR" dirty="0"/>
              <a:t>par nom de participant</a:t>
            </a:r>
          </a:p>
          <a:p>
            <a:pPr lvl="2"/>
            <a:r>
              <a:rPr lang="fr-FR" dirty="0"/>
              <a:t>par nom </a:t>
            </a:r>
            <a:r>
              <a:rPr lang="fr-FR" dirty="0" smtClean="0"/>
              <a:t>d’annotateurs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79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Fenêtre de choix du format de sortie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4258816" cy="556523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On peut limiter l’intervalle de temps exporté</a:t>
            </a:r>
          </a:p>
          <a:p>
            <a:r>
              <a:rPr lang="fr-FR" dirty="0" smtClean="0"/>
              <a:t>On peut inclure le temps du média principal (pour les décalages et les synchronisations)</a:t>
            </a:r>
          </a:p>
          <a:p>
            <a:r>
              <a:rPr lang="fr-FR" dirty="0" smtClean="0"/>
              <a:t>On peut exclure les noms de tiers ou des participants</a:t>
            </a:r>
          </a:p>
          <a:p>
            <a:r>
              <a:rPr lang="fr-FR" dirty="0" smtClean="0"/>
              <a:t>ou avoir une colonne séparée par piste:</a:t>
            </a:r>
          </a:p>
          <a:p>
            <a:pPr lvl="1"/>
            <a:r>
              <a:rPr lang="fr-FR" dirty="0" smtClean="0"/>
              <a:t>les tiers ayant les mêmes débuts et fins sont mis sur la même ligne</a:t>
            </a:r>
          </a:p>
          <a:p>
            <a:endParaRPr lang="fr-FR" dirty="0" smtClean="0"/>
          </a:p>
          <a:p>
            <a:r>
              <a:rPr lang="fr-FR" dirty="0" smtClean="0"/>
              <a:t>On peut choisir le type d’information temporelle fournie</a:t>
            </a:r>
            <a:endParaRPr lang="fr-FR" dirty="0"/>
          </a:p>
        </p:txBody>
      </p:sp>
      <p:pic>
        <p:nvPicPr>
          <p:cNvPr id="3074" name="Picture 2" descr="C:\Users\cp\Desktop\Elan 6-7 novembre\excel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3186"/>
            <a:ext cx="3902845" cy="5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d’insertion dans </a:t>
            </a:r>
            <a:r>
              <a:rPr lang="fr-FR" dirty="0" err="1" smtClean="0"/>
              <a:t>excel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4258816" cy="5565232"/>
          </a:xfrm>
        </p:spPr>
        <p:txBody>
          <a:bodyPr/>
          <a:lstStyle/>
          <a:p>
            <a:r>
              <a:rPr lang="fr-FR" dirty="0" smtClean="0"/>
              <a:t>On extrait un seul fichier (Madeleine-11-1-10-07) et seulement les données de CHI</a:t>
            </a:r>
          </a:p>
          <a:p>
            <a:r>
              <a:rPr lang="fr-FR" dirty="0" smtClean="0"/>
              <a:t>On choisi de ne pas exclure les noms des participants et tiers</a:t>
            </a:r>
          </a:p>
          <a:p>
            <a:r>
              <a:rPr lang="fr-FR" dirty="0" smtClean="0"/>
              <a:t>On prend toutes les informations temporelles</a:t>
            </a:r>
          </a:p>
          <a:p>
            <a:r>
              <a:rPr lang="fr-FR" dirty="0" smtClean="0"/>
              <a:t>On met en UTF8 dans le fichier mad1.txt</a:t>
            </a:r>
          </a:p>
          <a:p>
            <a:endParaRPr lang="fr-FR" dirty="0"/>
          </a:p>
        </p:txBody>
      </p:sp>
      <p:pic>
        <p:nvPicPr>
          <p:cNvPr id="4098" name="Picture 2" descr="C:\Users\cp\Desktop\Elan 6-7 novembre\exc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191000" cy="62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p\Desktop\Elan 6-7 novembre\exce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74" y="3284984"/>
            <a:ext cx="39465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fr-FR" dirty="0" smtClean="0"/>
              <a:t>Insertion dans Excel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4392488" cy="5421216"/>
          </a:xfrm>
        </p:spPr>
        <p:txBody>
          <a:bodyPr/>
          <a:lstStyle/>
          <a:p>
            <a:r>
              <a:rPr lang="fr-FR" dirty="0" smtClean="0"/>
              <a:t>Créer une feuille vierge dans Excel</a:t>
            </a:r>
          </a:p>
          <a:p>
            <a:r>
              <a:rPr lang="fr-FR" dirty="0" smtClean="0"/>
              <a:t>Aller dans « Données » et « à partir du texte »</a:t>
            </a:r>
          </a:p>
          <a:p>
            <a:endParaRPr lang="fr-FR" dirty="0"/>
          </a:p>
          <a:p>
            <a:r>
              <a:rPr lang="fr-FR" dirty="0" smtClean="0"/>
              <a:t>Choisir le fichier</a:t>
            </a:r>
          </a:p>
          <a:p>
            <a:r>
              <a:rPr lang="fr-FR" dirty="0" smtClean="0"/>
              <a:t>Choisir l’encodage (UTF8)</a:t>
            </a:r>
          </a:p>
          <a:p>
            <a:r>
              <a:rPr lang="fr-FR" dirty="0" smtClean="0"/>
              <a:t>Choisir délimité par des tabulations seulement</a:t>
            </a:r>
          </a:p>
          <a:p>
            <a:r>
              <a:rPr lang="fr-FR" dirty="0" smtClean="0"/>
              <a:t>Insérer dans la fenêtre courante</a:t>
            </a:r>
            <a:endParaRPr lang="fr-FR" dirty="0"/>
          </a:p>
        </p:txBody>
      </p:sp>
      <p:pic>
        <p:nvPicPr>
          <p:cNvPr id="5122" name="Picture 2" descr="C:\Users\cp\Desktop\Elan 6-7 novembre\exce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28942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p\Desktop\Elan 6-7 novembre\exce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88" y="3573016"/>
            <a:ext cx="4515248" cy="298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p\Desktop\Elan 6-7 novembre\excel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743700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cp\Desktop\Elan 6-7 novembre\excel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6743700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cp\Desktop\Elan 6-7 novembre\excel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98624"/>
            <a:ext cx="4884738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8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558</TotalTime>
  <Words>661</Words>
  <Application>Microsoft Office PowerPoint</Application>
  <PresentationFormat>Affichage à l'écran (4:3)</PresentationFormat>
  <Paragraphs>117</Paragraphs>
  <Slides>16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Oriel</vt:lpstr>
      <vt:lpstr>Utilisation de ELAN avec d’autres logiciels</vt:lpstr>
      <vt:lpstr>Téléchargements</vt:lpstr>
      <vt:lpstr>Conversion vers Praat</vt:lpstr>
      <vt:lpstr>Conversion vers Praat</vt:lpstr>
      <vt:lpstr>Conversion de fichiers multiples en passant par un fichier texte</vt:lpstr>
      <vt:lpstr>Export vers un tableur</vt:lpstr>
      <vt:lpstr>Fenêtre de choix du format de sortie</vt:lpstr>
      <vt:lpstr>Exemple d’insertion dans excel</vt:lpstr>
      <vt:lpstr>Insertion dans Excel</vt:lpstr>
      <vt:lpstr>Résultat</vt:lpstr>
      <vt:lpstr>Avec les champs superposés sur une même ligne (sur des colonnes différentes)</vt:lpstr>
      <vt:lpstr>Importation depuis excel (fichier avec des tabulations)</vt:lpstr>
      <vt:lpstr>Présentation PowerPoint</vt:lpstr>
      <vt:lpstr>Autres exportations</vt:lpstr>
      <vt:lpstr>Autres importations</vt:lpstr>
      <vt:lpstr>Exemple de Fusion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 ELAN avec d’autres logiciels</dc:title>
  <dc:creator>cp</dc:creator>
  <cp:lastModifiedBy>cp</cp:lastModifiedBy>
  <cp:revision>41</cp:revision>
  <dcterms:created xsi:type="dcterms:W3CDTF">2013-10-29T09:59:45Z</dcterms:created>
  <dcterms:modified xsi:type="dcterms:W3CDTF">2013-11-03T21:20:14Z</dcterms:modified>
</cp:coreProperties>
</file>